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80" r:id="rId1"/>
  </p:sldMasterIdLst>
  <p:notesMasterIdLst>
    <p:notesMasterId r:id="rId7"/>
  </p:notesMasterIdLst>
  <p:handoutMasterIdLst>
    <p:handoutMasterId r:id="rId8"/>
  </p:handoutMasterIdLst>
  <p:sldIdLst>
    <p:sldId id="256" r:id="rId2"/>
    <p:sldId id="285" r:id="rId3"/>
    <p:sldId id="311" r:id="rId4"/>
    <p:sldId id="312" r:id="rId5"/>
    <p:sldId id="313" r:id="rId6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00D"/>
    <a:srgbClr val="EED3CF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75" autoAdjust="0"/>
  </p:normalViewPr>
  <p:slideViewPr>
    <p:cSldViewPr>
      <p:cViewPr>
        <p:scale>
          <a:sx n="90" d="100"/>
          <a:sy n="90" d="100"/>
        </p:scale>
        <p:origin x="-152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85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F974C12-2CCE-47E6-8A33-9679831F1FB1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8CF6FF4-2491-4A94-A14B-DD6579C4E11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0073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7D955-D5EC-4A7B-8F7B-90005A9CD181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03EA1-247E-4C2C-88B0-1C7904195D1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36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5B66EB3-F7BB-4EE0-9464-4FD065493116}" type="datetimeFigureOut">
              <a:rPr lang="en-US" smtClean="0"/>
              <a:t>05-Feb-18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05237-E3A9-4942-ACD5-1464D08A6D6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3" t="7883" r="15672" b="16169"/>
          <a:stretch/>
        </p:blipFill>
        <p:spPr>
          <a:xfrm>
            <a:off x="41616" y="0"/>
            <a:ext cx="910238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11233"/>
            <a:ext cx="1428750" cy="1428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304800"/>
            <a:ext cx="4856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F3700D"/>
                </a:solidFill>
              </a:rPr>
              <a:t>Geworteld</a:t>
            </a:r>
            <a:r>
              <a:rPr lang="en-US" sz="4800" b="1" dirty="0" smtClean="0">
                <a:solidFill>
                  <a:srgbClr val="F3700D"/>
                </a:solidFill>
              </a:rPr>
              <a:t> </a:t>
            </a:r>
            <a:r>
              <a:rPr lang="en-US" sz="4800" b="1" dirty="0" err="1" smtClean="0">
                <a:solidFill>
                  <a:srgbClr val="F3700D"/>
                </a:solidFill>
              </a:rPr>
              <a:t>Wonen</a:t>
            </a:r>
            <a:endParaRPr lang="en-US" sz="4800" b="1" dirty="0" smtClean="0">
              <a:solidFill>
                <a:srgbClr val="F3700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27" y="1172781"/>
            <a:ext cx="770757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 smtClean="0">
              <a:solidFill>
                <a:srgbClr val="F3700D"/>
              </a:solidFill>
            </a:endParaRPr>
          </a:p>
          <a:p>
            <a:r>
              <a:rPr lang="en-US" sz="4400" dirty="0" err="1" smtClean="0">
                <a:solidFill>
                  <a:srgbClr val="F3700D"/>
                </a:solidFill>
              </a:rPr>
              <a:t>Steiger</a:t>
            </a:r>
            <a:r>
              <a:rPr lang="en-US" sz="4400" dirty="0" smtClean="0">
                <a:solidFill>
                  <a:srgbClr val="F3700D"/>
                </a:solidFill>
              </a:rPr>
              <a:t> </a:t>
            </a:r>
            <a:r>
              <a:rPr lang="en-US" sz="4400" dirty="0" err="1" smtClean="0">
                <a:solidFill>
                  <a:srgbClr val="F3700D"/>
                </a:solidFill>
              </a:rPr>
              <a:t>bij</a:t>
            </a:r>
            <a:r>
              <a:rPr lang="en-US" sz="4400" dirty="0" smtClean="0">
                <a:solidFill>
                  <a:srgbClr val="F3700D"/>
                </a:solidFill>
              </a:rPr>
              <a:t> </a:t>
            </a:r>
            <a:r>
              <a:rPr lang="en-US" sz="4400" dirty="0" err="1" smtClean="0">
                <a:solidFill>
                  <a:srgbClr val="F3700D"/>
                </a:solidFill>
              </a:rPr>
              <a:t>b</a:t>
            </a:r>
            <a:r>
              <a:rPr lang="en-US" sz="4400" dirty="0" err="1" smtClean="0">
                <a:solidFill>
                  <a:srgbClr val="F3700D"/>
                </a:solidFill>
              </a:rPr>
              <a:t>oomgaard</a:t>
            </a:r>
            <a:r>
              <a:rPr lang="en-US" sz="4400" dirty="0" smtClean="0">
                <a:solidFill>
                  <a:srgbClr val="F3700D"/>
                </a:solidFill>
              </a:rPr>
              <a:t>, </a:t>
            </a:r>
          </a:p>
          <a:p>
            <a:pPr algn="ctr"/>
            <a:endParaRPr lang="en-US" sz="3200" i="1" dirty="0" smtClean="0">
              <a:solidFill>
                <a:srgbClr val="F3700D"/>
              </a:solidFill>
            </a:endParaRPr>
          </a:p>
          <a:p>
            <a:pPr algn="ctr"/>
            <a:r>
              <a:rPr lang="en-US" sz="3200" i="1" dirty="0" err="1" smtClean="0">
                <a:solidFill>
                  <a:srgbClr val="F3700D"/>
                </a:solidFill>
              </a:rPr>
              <a:t>Informatie</a:t>
            </a:r>
            <a:r>
              <a:rPr lang="en-US" sz="3200" i="1" dirty="0" smtClean="0">
                <a:solidFill>
                  <a:srgbClr val="F3700D"/>
                </a:solidFill>
              </a:rPr>
              <a:t> per 13 </a:t>
            </a:r>
            <a:r>
              <a:rPr lang="en-US" sz="3200" i="1" dirty="0" err="1" smtClean="0">
                <a:solidFill>
                  <a:srgbClr val="F3700D"/>
                </a:solidFill>
              </a:rPr>
              <a:t>feb</a:t>
            </a:r>
            <a:r>
              <a:rPr lang="en-US" sz="3200" i="1" dirty="0" smtClean="0">
                <a:solidFill>
                  <a:srgbClr val="F3700D"/>
                </a:solidFill>
              </a:rPr>
              <a:t> </a:t>
            </a:r>
            <a:r>
              <a:rPr lang="en-US" sz="3200" i="1" dirty="0" err="1" smtClean="0">
                <a:solidFill>
                  <a:srgbClr val="F3700D"/>
                </a:solidFill>
              </a:rPr>
              <a:t>t.b.v</a:t>
            </a:r>
            <a:r>
              <a:rPr lang="en-US" sz="3200" i="1" dirty="0" smtClean="0">
                <a:solidFill>
                  <a:srgbClr val="F3700D"/>
                </a:solidFill>
              </a:rPr>
              <a:t>.</a:t>
            </a:r>
            <a:br>
              <a:rPr lang="en-US" sz="3200" i="1" dirty="0" smtClean="0">
                <a:solidFill>
                  <a:srgbClr val="F3700D"/>
                </a:solidFill>
              </a:rPr>
            </a:br>
            <a:r>
              <a:rPr lang="en-US" sz="3200" i="1" dirty="0" err="1" smtClean="0">
                <a:solidFill>
                  <a:srgbClr val="F3700D"/>
                </a:solidFill>
              </a:rPr>
              <a:t>besluitvorming</a:t>
            </a:r>
            <a:r>
              <a:rPr lang="en-US" sz="3200" i="1" dirty="0" smtClean="0">
                <a:solidFill>
                  <a:srgbClr val="F3700D"/>
                </a:solidFill>
              </a:rPr>
              <a:t> in </a:t>
            </a:r>
            <a:r>
              <a:rPr lang="en-US" sz="3200" i="1" dirty="0" err="1" smtClean="0">
                <a:solidFill>
                  <a:srgbClr val="F3700D"/>
                </a:solidFill>
              </a:rPr>
              <a:t>maart</a:t>
            </a:r>
            <a:r>
              <a:rPr lang="en-US" sz="3200" i="1" dirty="0" smtClean="0">
                <a:solidFill>
                  <a:srgbClr val="F3700D"/>
                </a:solidFill>
              </a:rPr>
              <a:t> 2018</a:t>
            </a:r>
          </a:p>
          <a:p>
            <a:pPr algn="ctr"/>
            <a:endParaRPr lang="en-US" sz="4400" dirty="0" smtClean="0">
              <a:solidFill>
                <a:srgbClr val="F3700D"/>
              </a:solidFill>
            </a:endParaRPr>
          </a:p>
          <a:p>
            <a:endParaRPr lang="en-US" sz="4400" dirty="0">
              <a:solidFill>
                <a:srgbClr val="F3700D"/>
              </a:solidFill>
            </a:endParaRPr>
          </a:p>
          <a:p>
            <a:r>
              <a:rPr lang="en-US" sz="4400" dirty="0" smtClean="0">
                <a:solidFill>
                  <a:srgbClr val="F3700D"/>
                </a:solidFill>
              </a:rPr>
              <a:t>				</a:t>
            </a:r>
            <a:endParaRPr lang="en-US" sz="4400" dirty="0">
              <a:solidFill>
                <a:srgbClr val="F370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6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384048"/>
            <a:ext cx="8534400" cy="758952"/>
          </a:xfrm>
        </p:spPr>
        <p:txBody>
          <a:bodyPr>
            <a:normAutofit/>
          </a:bodyPr>
          <a:lstStyle/>
          <a:p>
            <a:r>
              <a:rPr lang="nl-NL" dirty="0" smtClean="0"/>
              <a:t>Waarom een steiger?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Samenkomen in boomgaard, </a:t>
            </a:r>
            <a:r>
              <a:rPr lang="nl-NL" dirty="0" smtClean="0"/>
              <a:t>ja juist, ook de </a:t>
            </a:r>
            <a:r>
              <a:rPr lang="nl-NL" dirty="0" smtClean="0"/>
              <a:t>steiger</a:t>
            </a:r>
          </a:p>
          <a:p>
            <a:pPr lvl="1"/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steeds in de </a:t>
            </a:r>
            <a:r>
              <a:rPr lang="en-US" dirty="0" err="1" smtClean="0"/>
              <a:t>plannen</a:t>
            </a:r>
            <a:r>
              <a:rPr lang="en-US" dirty="0" smtClean="0"/>
              <a:t> </a:t>
            </a:r>
            <a:r>
              <a:rPr lang="en-US" dirty="0" err="1" smtClean="0"/>
              <a:t>gestaan</a:t>
            </a:r>
            <a:r>
              <a:rPr lang="en-US" dirty="0" smtClean="0"/>
              <a:t>.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bewoners</a:t>
            </a:r>
            <a:r>
              <a:rPr lang="en-US" dirty="0" smtClean="0"/>
              <a:t> </a:t>
            </a:r>
            <a:r>
              <a:rPr lang="en-US" dirty="0" err="1" smtClean="0"/>
              <a:t>zonder</a:t>
            </a:r>
            <a:r>
              <a:rPr lang="en-US" dirty="0" smtClean="0"/>
              <a:t> </a:t>
            </a:r>
            <a:r>
              <a:rPr lang="en-US" dirty="0" err="1" smtClean="0"/>
              <a:t>tuin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het water </a:t>
            </a:r>
            <a:r>
              <a:rPr lang="en-US" dirty="0" err="1" smtClean="0"/>
              <a:t>hebben</a:t>
            </a:r>
            <a:r>
              <a:rPr lang="en-US" dirty="0" smtClean="0"/>
              <a:t> zo de </a:t>
            </a:r>
            <a:r>
              <a:rPr lang="en-US" dirty="0" err="1" smtClean="0"/>
              <a:t>mogelijkheid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water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</a:t>
            </a:r>
            <a:endParaRPr lang="nl-NL" dirty="0" smtClean="0"/>
          </a:p>
          <a:p>
            <a:r>
              <a:rPr lang="nl-NL" dirty="0" smtClean="0"/>
              <a:t>Functies steiger</a:t>
            </a:r>
            <a:endParaRPr lang="nl-NL" dirty="0"/>
          </a:p>
          <a:p>
            <a:pPr lvl="1"/>
            <a:r>
              <a:rPr lang="nl-NL" dirty="0"/>
              <a:t>Aan het water zitten, afvaren en tijdelijk (overdag) aanleggen. </a:t>
            </a:r>
          </a:p>
          <a:p>
            <a:pPr lvl="1"/>
            <a:r>
              <a:rPr lang="nl-NL" dirty="0"/>
              <a:t>Ligplaats? Nee. Misschien alleen voor een ‘eigen WMT-sloep</a:t>
            </a:r>
            <a:r>
              <a:rPr lang="nl-NL" dirty="0" smtClean="0"/>
              <a:t>’</a:t>
            </a:r>
          </a:p>
          <a:p>
            <a:pPr lvl="1"/>
            <a:r>
              <a:rPr lang="en-US" dirty="0" err="1" smtClean="0"/>
              <a:t>Spelen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water</a:t>
            </a:r>
            <a:endParaRPr lang="nl-NL" dirty="0"/>
          </a:p>
          <a:p>
            <a:r>
              <a:rPr lang="en-US" dirty="0" err="1" smtClean="0"/>
              <a:t>Ontwerp</a:t>
            </a:r>
            <a:r>
              <a:rPr lang="en-US" dirty="0" smtClean="0"/>
              <a:t> is </a:t>
            </a:r>
            <a:r>
              <a:rPr lang="en-US" dirty="0" err="1" smtClean="0"/>
              <a:t>bijna</a:t>
            </a:r>
            <a:r>
              <a:rPr lang="en-US" dirty="0" smtClean="0"/>
              <a:t> </a:t>
            </a:r>
            <a:r>
              <a:rPr lang="en-US" dirty="0" err="1" smtClean="0"/>
              <a:t>cf</a:t>
            </a:r>
            <a:r>
              <a:rPr lang="en-US" dirty="0" smtClean="0"/>
              <a:t> </a:t>
            </a:r>
            <a:r>
              <a:rPr lang="en-US" dirty="0" err="1" smtClean="0"/>
              <a:t>hetgeen</a:t>
            </a:r>
            <a:r>
              <a:rPr lang="en-US" dirty="0" smtClean="0"/>
              <a:t> in </a:t>
            </a:r>
            <a:r>
              <a:rPr lang="en-US" dirty="0" err="1" smtClean="0"/>
              <a:t>eerdere</a:t>
            </a:r>
            <a:r>
              <a:rPr lang="en-US" dirty="0" smtClean="0"/>
              <a:t> ALV’s </a:t>
            </a:r>
            <a:r>
              <a:rPr lang="en-US" dirty="0" err="1" smtClean="0"/>
              <a:t>getoond</a:t>
            </a:r>
            <a:endParaRPr lang="en-US" dirty="0" smtClean="0"/>
          </a:p>
          <a:p>
            <a:pPr lvl="1"/>
            <a:r>
              <a:rPr lang="en-US" dirty="0" err="1" smtClean="0"/>
              <a:t>Er</a:t>
            </a:r>
            <a:r>
              <a:rPr lang="en-US" dirty="0" smtClean="0"/>
              <a:t> is nu direct </a:t>
            </a:r>
            <a:r>
              <a:rPr lang="en-US" dirty="0" err="1" smtClean="0"/>
              <a:t>aansluiting</a:t>
            </a:r>
            <a:r>
              <a:rPr lang="en-US" dirty="0" smtClean="0"/>
              <a:t> op </a:t>
            </a:r>
            <a:r>
              <a:rPr lang="en-US" dirty="0" err="1" smtClean="0"/>
              <a:t>talud</a:t>
            </a:r>
            <a:r>
              <a:rPr lang="en-US" dirty="0" smtClean="0"/>
              <a:t> (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r>
              <a:rPr lang="en-US" dirty="0" smtClean="0"/>
              <a:t> om </a:t>
            </a:r>
            <a:r>
              <a:rPr lang="en-US" dirty="0" err="1" smtClean="0"/>
              <a:t>naast</a:t>
            </a:r>
            <a:r>
              <a:rPr lang="en-US" dirty="0" smtClean="0"/>
              <a:t>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zitten</a:t>
            </a:r>
            <a:r>
              <a:rPr lang="en-US" dirty="0" smtClean="0"/>
              <a:t>,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risico’s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kinderen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talud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steiger</a:t>
            </a:r>
            <a:r>
              <a:rPr lang="en-US" dirty="0" smtClean="0"/>
              <a:t> </a:t>
            </a:r>
            <a:r>
              <a:rPr lang="en-US" dirty="0" err="1" smtClean="0"/>
              <a:t>vallen</a:t>
            </a:r>
            <a:r>
              <a:rPr lang="en-US" dirty="0" smtClean="0"/>
              <a:t>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58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Ontwerp </a:t>
            </a:r>
            <a:r>
              <a:rPr lang="nl-NL" dirty="0" smtClean="0"/>
              <a:t>steiger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143000"/>
            <a:ext cx="4744112" cy="27150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339" y="4061637"/>
            <a:ext cx="5496693" cy="262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Begroting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eerdere</a:t>
            </a:r>
            <a:r>
              <a:rPr lang="en-US" dirty="0" smtClean="0"/>
              <a:t> </a:t>
            </a:r>
            <a:r>
              <a:rPr lang="en-US" dirty="0" err="1" smtClean="0"/>
              <a:t>tuinbegroting</a:t>
            </a:r>
            <a:r>
              <a:rPr lang="en-US" dirty="0" smtClean="0"/>
              <a:t> </a:t>
            </a:r>
            <a:r>
              <a:rPr lang="en-US" dirty="0" err="1"/>
              <a:t>stond</a:t>
            </a:r>
            <a:r>
              <a:rPr lang="en-US" dirty="0"/>
              <a:t> </a:t>
            </a:r>
            <a:r>
              <a:rPr lang="en-US" dirty="0" smtClean="0"/>
              <a:t>E 13.000</a:t>
            </a:r>
          </a:p>
          <a:p>
            <a:r>
              <a:rPr lang="en-US" dirty="0" err="1" smtClean="0"/>
              <a:t>Offerte</a:t>
            </a:r>
            <a:r>
              <a:rPr lang="en-US" dirty="0" smtClean="0"/>
              <a:t> </a:t>
            </a:r>
            <a:r>
              <a:rPr lang="en-US" dirty="0" err="1" smtClean="0"/>
              <a:t>valt</a:t>
            </a:r>
            <a:r>
              <a:rPr lang="en-US" dirty="0" smtClean="0"/>
              <a:t> </a:t>
            </a:r>
            <a:r>
              <a:rPr lang="en-US" dirty="0" err="1" smtClean="0"/>
              <a:t>mee</a:t>
            </a:r>
            <a:r>
              <a:rPr lang="en-US" dirty="0" smtClean="0"/>
              <a:t>: E 9.500</a:t>
            </a:r>
          </a:p>
          <a:p>
            <a:r>
              <a:rPr lang="en-US" dirty="0" err="1" smtClean="0"/>
              <a:t>Hiernaast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jaarlijks</a:t>
            </a:r>
            <a:r>
              <a:rPr lang="en-US" dirty="0" smtClean="0"/>
              <a:t> 28 m2 </a:t>
            </a:r>
            <a:r>
              <a:rPr lang="en-US" dirty="0" err="1" smtClean="0"/>
              <a:t>grond</a:t>
            </a:r>
            <a:r>
              <a:rPr lang="en-US" dirty="0" smtClean="0"/>
              <a:t> </a:t>
            </a:r>
            <a:r>
              <a:rPr lang="en-US" dirty="0" err="1" smtClean="0"/>
              <a:t>gepacht</a:t>
            </a:r>
            <a:r>
              <a:rPr lang="en-US" dirty="0" smtClean="0"/>
              <a:t> </a:t>
            </a:r>
            <a:r>
              <a:rPr lang="en-US" dirty="0" err="1" smtClean="0"/>
              <a:t>moeten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. </a:t>
            </a:r>
            <a:r>
              <a:rPr lang="en-US" dirty="0" err="1" smtClean="0"/>
              <a:t>Kosten</a:t>
            </a:r>
            <a:r>
              <a:rPr lang="en-US" dirty="0" smtClean="0"/>
              <a:t> </a:t>
            </a:r>
            <a:r>
              <a:rPr lang="en-US" dirty="0" err="1" smtClean="0"/>
              <a:t>daarvan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ca. 300 euro/</a:t>
            </a:r>
            <a:r>
              <a:rPr lang="en-US" dirty="0" err="1" smtClean="0"/>
              <a:t>jaar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Nog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bespreken</a:t>
            </a:r>
            <a:r>
              <a:rPr lang="en-US" dirty="0" smtClean="0"/>
              <a:t>: </a:t>
            </a:r>
            <a:r>
              <a:rPr lang="en-US" dirty="0" err="1" smtClean="0"/>
              <a:t>ander</a:t>
            </a:r>
            <a:r>
              <a:rPr lang="en-US" dirty="0" smtClean="0"/>
              <a:t> </a:t>
            </a:r>
            <a:r>
              <a:rPr lang="en-US" dirty="0" err="1" smtClean="0"/>
              <a:t>materiaal</a:t>
            </a:r>
            <a:r>
              <a:rPr lang="en-US" dirty="0" smtClean="0"/>
              <a:t>? Nu is </a:t>
            </a:r>
            <a:r>
              <a:rPr lang="en-US" dirty="0" err="1" smtClean="0"/>
              <a:t>voorkeur</a:t>
            </a:r>
            <a:r>
              <a:rPr lang="en-US" dirty="0" smtClean="0"/>
              <a:t> </a:t>
            </a:r>
            <a:r>
              <a:rPr lang="en-US" dirty="0" err="1" smtClean="0"/>
              <a:t>onderhoudsarm</a:t>
            </a:r>
            <a:r>
              <a:rPr lang="en-US" dirty="0" smtClean="0"/>
              <a:t> </a:t>
            </a:r>
            <a:r>
              <a:rPr lang="en-US" dirty="0" err="1" smtClean="0"/>
              <a:t>hardhout</a:t>
            </a:r>
            <a:r>
              <a:rPr lang="en-US" dirty="0" smtClean="0"/>
              <a:t> (</a:t>
            </a:r>
            <a:r>
              <a:rPr lang="en-US" dirty="0" err="1" smtClean="0"/>
              <a:t>zie</a:t>
            </a:r>
            <a:r>
              <a:rPr lang="en-US" dirty="0" smtClean="0"/>
              <a:t> </a:t>
            </a:r>
            <a:r>
              <a:rPr lang="en-US" dirty="0" err="1" smtClean="0"/>
              <a:t>figuur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impressie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Vergunning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aangevraagd</a:t>
            </a:r>
            <a:r>
              <a:rPr lang="en-US" dirty="0" smtClean="0"/>
              <a:t>, is </a:t>
            </a:r>
            <a:r>
              <a:rPr lang="en-US" dirty="0" err="1" smtClean="0"/>
              <a:t>wel</a:t>
            </a:r>
            <a:r>
              <a:rPr lang="en-US" dirty="0" smtClean="0"/>
              <a:t> al met</a:t>
            </a:r>
            <a:br>
              <a:rPr lang="en-US" dirty="0" smtClean="0"/>
            </a:br>
            <a:r>
              <a:rPr lang="en-US" dirty="0" err="1" smtClean="0"/>
              <a:t>gemeente</a:t>
            </a:r>
            <a:r>
              <a:rPr lang="en-US" dirty="0" smtClean="0"/>
              <a:t> </a:t>
            </a:r>
            <a:r>
              <a:rPr lang="en-US" dirty="0" err="1" smtClean="0"/>
              <a:t>afgestemd</a:t>
            </a:r>
            <a:r>
              <a:rPr lang="en-US" dirty="0" smtClean="0"/>
              <a:t>.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311711"/>
            <a:ext cx="4240619" cy="254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76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verder</a:t>
            </a:r>
            <a:r>
              <a:rPr lang="en-US" dirty="0" smtClean="0"/>
              <a:t>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 </a:t>
            </a:r>
            <a:r>
              <a:rPr lang="en-US" dirty="0" err="1" smtClean="0"/>
              <a:t>resterende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per mail in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maand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Formeel</a:t>
            </a:r>
            <a:r>
              <a:rPr lang="en-US" dirty="0" smtClean="0"/>
              <a:t> </a:t>
            </a:r>
            <a:r>
              <a:rPr lang="en-US" dirty="0" err="1" smtClean="0"/>
              <a:t>besluiten</a:t>
            </a:r>
            <a:r>
              <a:rPr lang="en-US" dirty="0" smtClean="0"/>
              <a:t> </a:t>
            </a:r>
            <a:r>
              <a:rPr lang="en-US" dirty="0" err="1" smtClean="0"/>
              <a:t>tijdens</a:t>
            </a:r>
            <a:r>
              <a:rPr lang="en-US" dirty="0" smtClean="0"/>
              <a:t> ALV in </a:t>
            </a:r>
            <a:r>
              <a:rPr lang="en-US" dirty="0" err="1" smtClean="0"/>
              <a:t>maart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</a:t>
            </a:r>
            <a:r>
              <a:rPr lang="en-US" dirty="0" err="1" smtClean="0"/>
              <a:t>afspraken</a:t>
            </a:r>
            <a:r>
              <a:rPr lang="en-US" dirty="0" smtClean="0"/>
              <a:t> </a:t>
            </a:r>
            <a:r>
              <a:rPr lang="en-US" dirty="0" err="1" smtClean="0"/>
              <a:t>aannemer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om de </a:t>
            </a:r>
            <a:r>
              <a:rPr lang="en-US" dirty="0" err="1" smtClean="0"/>
              <a:t>realisatie</a:t>
            </a:r>
            <a:r>
              <a:rPr lang="en-US" dirty="0" smtClean="0"/>
              <a:t> zo </a:t>
            </a:r>
            <a:r>
              <a:rPr lang="en-US" dirty="0" err="1" smtClean="0"/>
              <a:t>vroeg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in </a:t>
            </a:r>
            <a:r>
              <a:rPr lang="en-US" smtClean="0"/>
              <a:t>voorjaar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496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1513</TotalTime>
  <Words>176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PowerPoint Presentation</vt:lpstr>
      <vt:lpstr>Waarom een steiger?</vt:lpstr>
      <vt:lpstr>Ontwerp steiger</vt:lpstr>
      <vt:lpstr>Begroting</vt:lpstr>
      <vt:lpstr>Hoe verder?</vt:lpstr>
    </vt:vector>
  </TitlesOfParts>
  <Company>Abbott Laboratories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Terbeek, Suzanne</dc:creator>
  <cp:lastModifiedBy>Marcel Taal</cp:lastModifiedBy>
  <cp:revision>106</cp:revision>
  <cp:lastPrinted>2015-11-09T11:04:39Z</cp:lastPrinted>
  <dcterms:created xsi:type="dcterms:W3CDTF">2015-01-25T09:53:37Z</dcterms:created>
  <dcterms:modified xsi:type="dcterms:W3CDTF">2018-02-05T22:09:25Z</dcterms:modified>
</cp:coreProperties>
</file>