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444" r:id="rId2"/>
    <p:sldId id="460" r:id="rId3"/>
    <p:sldId id="467" r:id="rId4"/>
    <p:sldId id="465" r:id="rId5"/>
    <p:sldId id="466" r:id="rId6"/>
    <p:sldId id="468" r:id="rId7"/>
  </p:sldIdLst>
  <p:sldSz cx="9144000" cy="5715000" type="screen16x10"/>
  <p:notesSz cx="7099300" cy="10234613"/>
  <p:defaultTextStyle>
    <a:defPPr>
      <a:defRPr lang="en-US"/>
    </a:defPPr>
    <a:lvl1pPr marL="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76C5EF"/>
    <a:srgbClr val="76FE3E"/>
    <a:srgbClr val="FFA4E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6" autoAdjust="0"/>
    <p:restoredTop sz="93848" autoAdjust="0"/>
  </p:normalViewPr>
  <p:slideViewPr>
    <p:cSldViewPr snapToGrid="0" snapToObjects="1">
      <p:cViewPr varScale="1">
        <p:scale>
          <a:sx n="114" d="100"/>
          <a:sy n="114" d="100"/>
        </p:scale>
        <p:origin x="888" y="51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642C497-B56C-304F-8E62-AC24992D00C0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768350"/>
            <a:ext cx="61404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065416E-E21B-3B4B-8D77-0CC38201D1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5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768350"/>
            <a:ext cx="614045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i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416E-E21B-3B4B-8D77-0CC38201D10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77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768350"/>
            <a:ext cx="614045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 smtClean="0">
                <a:solidFill>
                  <a:schemeClr val="bg1"/>
                </a:solidFill>
                <a:cs typeface="Akkurat"/>
              </a:rPr>
              <a:t>Rode pad wordt BVT. Schommelstoel in de bocht.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416E-E21B-3B4B-8D77-0CC38201D10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77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768350"/>
            <a:ext cx="614045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 smtClean="0">
              <a:solidFill>
                <a:schemeClr val="bg1"/>
              </a:solidFill>
              <a:cs typeface="Akkura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416E-E21B-3B4B-8D77-0CC38201D10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14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768350"/>
            <a:ext cx="614045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 smtClean="0">
              <a:solidFill>
                <a:schemeClr val="bg1"/>
              </a:solidFill>
              <a:cs typeface="Akkura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416E-E21B-3B4B-8D77-0CC38201D10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78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122024" y="4735286"/>
            <a:ext cx="1021976" cy="979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10" y="1605136"/>
            <a:ext cx="3500390" cy="410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3"/>
            <a:ext cx="7848600" cy="1606021"/>
          </a:xfrm>
        </p:spPr>
        <p:txBody>
          <a:bodyPr anchor="b">
            <a:noAutofit/>
          </a:bodyPr>
          <a:lstStyle>
            <a:lvl1pPr>
              <a:defRPr sz="44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3"/>
            <a:ext cx="7848600" cy="13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hthoek 6"/>
          <p:cNvSpPr/>
          <p:nvPr userDrawn="1"/>
        </p:nvSpPr>
        <p:spPr>
          <a:xfrm>
            <a:off x="-1" y="4735286"/>
            <a:ext cx="1149531" cy="979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>
            <a:lvl1pPr>
              <a:defRPr>
                <a:solidFill>
                  <a:srgbClr val="FF67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1"/>
            <a:ext cx="7772400" cy="1833562"/>
          </a:xfrm>
        </p:spPr>
        <p:txBody>
          <a:bodyPr anchor="b">
            <a:normAutofit/>
          </a:bodyPr>
          <a:lstStyle>
            <a:lvl1pPr algn="l">
              <a:defRPr sz="4000" b="0" cap="all">
                <a:solidFill>
                  <a:srgbClr val="FF67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1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3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71079"/>
            <a:ext cx="4038600" cy="4555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71079"/>
            <a:ext cx="4038600" cy="4555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5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1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4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67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3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63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0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Monday, January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5" y="4652682"/>
            <a:ext cx="904781" cy="1062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"/>
            <a:ext cx="9144000" cy="4989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45" y="45360"/>
            <a:ext cx="8541657" cy="453571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45" y="740073"/>
            <a:ext cx="8541657" cy="467266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645" y="5412737"/>
            <a:ext cx="2895600" cy="27432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Monday, January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246" y="5412737"/>
            <a:ext cx="3337555" cy="27432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5412737"/>
            <a:ext cx="1066800" cy="27432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328" rtl="0" eaLnBrk="1" latinLnBrk="0" hangingPunct="1">
        <a:spcBef>
          <a:spcPct val="0"/>
        </a:spcBef>
        <a:buNone/>
        <a:defRPr sz="240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66" indent="-182866" algn="l" defTabSz="91432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indent="-182866" algn="l" defTabSz="91432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61" indent="-182866" algn="l" defTabSz="91432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60" indent="-182866" algn="l" defTabSz="91432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25" indent="-137148" algn="l" defTabSz="91432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90" indent="-182866" algn="l" defTabSz="91432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56" indent="-182866" algn="l" defTabSz="91432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221" indent="-182866" algn="l" defTabSz="91432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86" indent="-182866" algn="l" defTabSz="91432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BloteVoeten</a:t>
            </a:r>
            <a:r>
              <a:rPr lang="en-US" b="1" dirty="0" smtClean="0"/>
              <a:t> pad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5372100" cy="56317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ter </a:t>
            </a:r>
            <a:r>
              <a:rPr lang="en-US" sz="2800" b="1" dirty="0" err="1" smtClean="0"/>
              <a:t>informatie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43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Wat?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45145" y="740073"/>
            <a:ext cx="8998857" cy="4672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 err="1" smtClean="0">
                <a:cs typeface="Akkurat"/>
              </a:rPr>
              <a:t>Blotevoetenpad</a:t>
            </a:r>
            <a:r>
              <a:rPr lang="nl-NL" sz="2000" dirty="0" smtClean="0">
                <a:cs typeface="Akkurat"/>
              </a:rPr>
              <a:t>;</a:t>
            </a:r>
          </a:p>
          <a:p>
            <a:pPr marL="0" indent="0">
              <a:buNone/>
            </a:pPr>
            <a:r>
              <a:rPr lang="nl-NL" sz="2000" dirty="0" smtClean="0"/>
              <a:t>(sport) wandelpad om op blote voeten te lopen. Bestaat uit verschillende ondergronden, b.v. zand, </a:t>
            </a:r>
            <a:r>
              <a:rPr lang="nl-NL" sz="2000" dirty="0" err="1" smtClean="0"/>
              <a:t>schelpjes,houtsnippers</a:t>
            </a:r>
            <a:r>
              <a:rPr lang="nl-NL" sz="2000" dirty="0" smtClean="0"/>
              <a:t>, grind, boomstammetjes en andere natuurlijke materialen. Het idee achter een </a:t>
            </a:r>
            <a:r>
              <a:rPr lang="nl-NL" sz="2000" dirty="0" err="1" smtClean="0"/>
              <a:t>blotevoetenpad</a:t>
            </a:r>
            <a:r>
              <a:rPr lang="nl-NL" sz="2000" dirty="0" smtClean="0"/>
              <a:t> is dat je de natuur veel directer ervaart als je deze met blote voeten betreedt.</a:t>
            </a:r>
            <a:endParaRPr lang="nl-NL" sz="2000" dirty="0" smtClean="0">
              <a:cs typeface="Akkurat"/>
            </a:endParaRPr>
          </a:p>
          <a:p>
            <a:endParaRPr lang="nl-NL" sz="2000" dirty="0">
              <a:cs typeface="Akkura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75" y="3360786"/>
            <a:ext cx="2422634" cy="22030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8790"/>
          <a:stretch/>
        </p:blipFill>
        <p:spPr>
          <a:xfrm>
            <a:off x="3374478" y="2992199"/>
            <a:ext cx="2133904" cy="230792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22" y="2879582"/>
            <a:ext cx="1578741" cy="1417709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28" y="2871093"/>
            <a:ext cx="2559191" cy="174480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50" y="4203438"/>
            <a:ext cx="1906971" cy="15115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8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660400"/>
            <a:ext cx="2142680" cy="498366"/>
          </a:xfrm>
        </p:spPr>
        <p:txBody>
          <a:bodyPr/>
          <a:lstStyle/>
          <a:p>
            <a:r>
              <a:rPr lang="nl-NL" dirty="0" smtClean="0"/>
              <a:t>En…..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195431"/>
            <a:ext cx="3074276" cy="4118249"/>
          </a:xfrm>
        </p:spPr>
        <p:txBody>
          <a:bodyPr/>
          <a:lstStyle/>
          <a:p>
            <a:r>
              <a:rPr lang="nl-NL" dirty="0" smtClean="0"/>
              <a:t>Zitje </a:t>
            </a:r>
            <a:r>
              <a:rPr lang="nl-NL" dirty="0"/>
              <a:t>voor 4 </a:t>
            </a:r>
            <a:r>
              <a:rPr lang="nl-NL" dirty="0" smtClean="0"/>
              <a:t>personen</a:t>
            </a:r>
          </a:p>
          <a:p>
            <a:r>
              <a:rPr lang="nl-NL" dirty="0" smtClean="0"/>
              <a:t>Schommelen, of gewoon zitten</a:t>
            </a:r>
          </a:p>
          <a:p>
            <a:r>
              <a:rPr lang="nl-NL" dirty="0" smtClean="0"/>
              <a:t>Klimplanten om het frame laten groeien</a:t>
            </a:r>
          </a:p>
          <a:p>
            <a:r>
              <a:rPr lang="nl-NL" dirty="0" smtClean="0"/>
              <a:t>Kosten: € </a:t>
            </a:r>
            <a:r>
              <a:rPr lang="nl-NL" dirty="0"/>
              <a:t>1143</a:t>
            </a:r>
            <a:r>
              <a:rPr lang="nl-NL" dirty="0" smtClean="0"/>
              <a:t>,-</a:t>
            </a:r>
          </a:p>
          <a:p>
            <a:r>
              <a:rPr lang="nl-NL" dirty="0" smtClean="0"/>
              <a:t>H:L:D - 220 : 288 : 178</a:t>
            </a:r>
          </a:p>
          <a:p>
            <a:endParaRPr lang="nl-NL" dirty="0"/>
          </a:p>
          <a:p>
            <a:r>
              <a:rPr lang="nl-NL" dirty="0" smtClean="0"/>
              <a:t>Zijn er opmerkingen/bezwaren?</a:t>
            </a:r>
          </a:p>
          <a:p>
            <a:r>
              <a:rPr lang="nl-NL" dirty="0" smtClean="0"/>
              <a:t>Is beeldbepalend en niet gebudgetteerd, dus wordt nog formeel ter goedkeuring voorgelegd.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21379"/>
          <a:stretch/>
        </p:blipFill>
        <p:spPr>
          <a:xfrm>
            <a:off x="3603158" y="660400"/>
            <a:ext cx="3761479" cy="4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9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00" y="498931"/>
            <a:ext cx="8131066" cy="512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Waar?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563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Uitvoering?</a:t>
            </a:r>
            <a:endParaRPr lang="nl-NL" b="1" dirty="0"/>
          </a:p>
        </p:txBody>
      </p:sp>
      <p:sp>
        <p:nvSpPr>
          <p:cNvPr id="29" name="Ondertitel 2"/>
          <p:cNvSpPr>
            <a:spLocks noGrp="1"/>
          </p:cNvSpPr>
          <p:nvPr>
            <p:ph idx="1"/>
          </p:nvPr>
        </p:nvSpPr>
        <p:spPr>
          <a:xfrm>
            <a:off x="145145" y="740073"/>
            <a:ext cx="8998857" cy="4844896"/>
          </a:xfrm>
        </p:spPr>
        <p:txBody>
          <a:bodyPr>
            <a:noAutofit/>
          </a:bodyPr>
          <a:lstStyle/>
          <a:p>
            <a:r>
              <a:rPr lang="nl-NL" sz="2000" dirty="0" smtClean="0">
                <a:cs typeface="Akkurat"/>
              </a:rPr>
              <a:t>Pad van 30 meter, </a:t>
            </a:r>
            <a:r>
              <a:rPr lang="nl-NL" sz="2000" dirty="0"/>
              <a:t>bestaande pad </a:t>
            </a:r>
            <a:r>
              <a:rPr lang="nl-NL" sz="2000" dirty="0" err="1"/>
              <a:t>Permacultuurtuin</a:t>
            </a:r>
            <a:endParaRPr lang="nl-NL" sz="2000" dirty="0" smtClean="0">
              <a:cs typeface="Akkurat"/>
            </a:endParaRPr>
          </a:p>
          <a:p>
            <a:r>
              <a:rPr lang="nl-NL" sz="2000" dirty="0" smtClean="0">
                <a:cs typeface="Akkurat"/>
              </a:rPr>
              <a:t>20 vakken van 1,5 m. x 75 cm x 20 cm (ong. 225 liter)</a:t>
            </a:r>
          </a:p>
          <a:p>
            <a:r>
              <a:rPr lang="nl-NL" sz="2000" dirty="0" smtClean="0">
                <a:cs typeface="Akkurat"/>
              </a:rPr>
              <a:t>Per vak een materiaal, bij voorkeur gratis/goedkoop/hernieuwbaar</a:t>
            </a:r>
          </a:p>
          <a:p>
            <a:r>
              <a:rPr lang="nl-NL" sz="2000" dirty="0">
                <a:cs typeface="Akkurat"/>
              </a:rPr>
              <a:t>Ideeën voor materialen aandragen bij </a:t>
            </a:r>
            <a:r>
              <a:rPr lang="nl-NL" sz="2000" dirty="0" err="1">
                <a:cs typeface="Akkurat"/>
              </a:rPr>
              <a:t>Speelcie</a:t>
            </a:r>
            <a:endParaRPr lang="nl-NL" sz="2000" dirty="0">
              <a:cs typeface="Akkurat"/>
            </a:endParaRPr>
          </a:p>
          <a:p>
            <a:r>
              <a:rPr lang="nl-NL" sz="2000" dirty="0">
                <a:cs typeface="Akkurat"/>
              </a:rPr>
              <a:t>Vak “adopteren</a:t>
            </a:r>
            <a:r>
              <a:rPr lang="nl-NL" sz="2000" dirty="0" smtClean="0">
                <a:cs typeface="Akkurat"/>
              </a:rPr>
              <a:t>” (zorgen voor materiaal)</a:t>
            </a:r>
            <a:endParaRPr lang="nl-NL" sz="2000" dirty="0">
              <a:cs typeface="Akkurat"/>
            </a:endParaRPr>
          </a:p>
          <a:p>
            <a:r>
              <a:rPr lang="nl-NL" sz="2000" dirty="0" err="1" smtClean="0">
                <a:cs typeface="Akkurat"/>
              </a:rPr>
              <a:t>Speelcie</a:t>
            </a:r>
            <a:r>
              <a:rPr lang="nl-NL" sz="2000" dirty="0" smtClean="0">
                <a:cs typeface="Akkurat"/>
              </a:rPr>
              <a:t> </a:t>
            </a:r>
            <a:r>
              <a:rPr lang="nl-NL" sz="2000" dirty="0">
                <a:cs typeface="Akkurat"/>
              </a:rPr>
              <a:t>maakt indeling en betaalt kosten uit budget</a:t>
            </a:r>
          </a:p>
          <a:p>
            <a:r>
              <a:rPr lang="nl-NL" sz="2000" dirty="0" smtClean="0"/>
              <a:t>Ook </a:t>
            </a:r>
            <a:r>
              <a:rPr lang="nl-NL" sz="2000" dirty="0"/>
              <a:t>met schoenen te </a:t>
            </a:r>
            <a:r>
              <a:rPr lang="nl-NL" sz="2000" dirty="0" smtClean="0"/>
              <a:t>betreden (grote </a:t>
            </a:r>
            <a:r>
              <a:rPr lang="nl-NL" sz="2000" dirty="0"/>
              <a:t>houtstronken</a:t>
            </a:r>
            <a:r>
              <a:rPr lang="nl-NL" sz="2000" dirty="0" smtClean="0"/>
              <a:t>/</a:t>
            </a:r>
            <a:br>
              <a:rPr lang="nl-NL" sz="2000" dirty="0" smtClean="0"/>
            </a:br>
            <a:r>
              <a:rPr lang="nl-NL" sz="2000" dirty="0" smtClean="0"/>
              <a:t>stenen </a:t>
            </a:r>
            <a:r>
              <a:rPr lang="nl-NL" sz="2000" dirty="0"/>
              <a:t>als stapmateriaal in de bakken)</a:t>
            </a:r>
          </a:p>
          <a:p>
            <a:r>
              <a:rPr lang="nl-NL" sz="2000" dirty="0">
                <a:cs typeface="Akkurat"/>
              </a:rPr>
              <a:t>“Schoenenboom” bij beginpunt? Bijvoorbeeld </a:t>
            </a:r>
            <a:r>
              <a:rPr lang="nl-NL" sz="2000" dirty="0" smtClean="0">
                <a:cs typeface="Akkurat"/>
              </a:rPr>
              <a:t>  </a:t>
            </a:r>
            <a:r>
              <a:rPr lang="nl-NL" sz="2000" dirty="0" smtClean="0">
                <a:cs typeface="Akkurat"/>
                <a:sym typeface="Wingdings" panose="05000000000000000000" pitchFamily="2" charset="2"/>
              </a:rPr>
              <a:t></a:t>
            </a:r>
            <a:endParaRPr lang="nl-NL" sz="2000" dirty="0">
              <a:cs typeface="Akkura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55" y="2582014"/>
            <a:ext cx="779359" cy="30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Benodigde werkzaamheden/kosten?</a:t>
            </a:r>
            <a:endParaRPr lang="nl-NL" b="1" dirty="0"/>
          </a:p>
        </p:txBody>
      </p:sp>
      <p:sp>
        <p:nvSpPr>
          <p:cNvPr id="29" name="Ondertitel 2"/>
          <p:cNvSpPr>
            <a:spLocks noGrp="1"/>
          </p:cNvSpPr>
          <p:nvPr>
            <p:ph idx="1"/>
          </p:nvPr>
        </p:nvSpPr>
        <p:spPr>
          <a:xfrm>
            <a:off x="145145" y="740073"/>
            <a:ext cx="8998857" cy="4844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 smtClean="0">
                <a:cs typeface="Akkurat"/>
              </a:rPr>
              <a:t>Werkzaamheden:</a:t>
            </a:r>
          </a:p>
          <a:p>
            <a:r>
              <a:rPr lang="nl-NL" sz="2000" dirty="0" smtClean="0">
                <a:cs typeface="Akkurat"/>
              </a:rPr>
              <a:t>Uitgraven pad</a:t>
            </a:r>
          </a:p>
          <a:p>
            <a:r>
              <a:rPr lang="nl-NL" sz="2000" dirty="0" smtClean="0">
                <a:cs typeface="Akkurat"/>
              </a:rPr>
              <a:t>Aanbrengen randen/afscheiding vakken</a:t>
            </a:r>
          </a:p>
          <a:p>
            <a:r>
              <a:rPr lang="nl-NL" sz="2000" dirty="0" smtClean="0">
                <a:cs typeface="Akkurat"/>
              </a:rPr>
              <a:t>Verzamelen materiaal voor vakken</a:t>
            </a:r>
          </a:p>
          <a:p>
            <a:r>
              <a:rPr lang="nl-NL" sz="2000" dirty="0" smtClean="0">
                <a:cs typeface="Akkurat"/>
              </a:rPr>
              <a:t>Monteren schommelbank (behoudens goedkeuring)</a:t>
            </a:r>
          </a:p>
          <a:p>
            <a:pPr marL="0" indent="0">
              <a:buNone/>
            </a:pPr>
            <a:r>
              <a:rPr lang="nl-NL" sz="2000" dirty="0" smtClean="0">
                <a:cs typeface="Akkurat"/>
              </a:rPr>
              <a:t>Kosten:</a:t>
            </a:r>
            <a:endParaRPr lang="nl-NL" sz="2000" dirty="0">
              <a:cs typeface="Akkurat"/>
            </a:endParaRPr>
          </a:p>
          <a:p>
            <a:r>
              <a:rPr lang="nl-NL" sz="2000" dirty="0" smtClean="0">
                <a:cs typeface="Akkurat"/>
              </a:rPr>
              <a:t>Worteldoek/randen voor vakken (€ 10,- + ??)</a:t>
            </a:r>
          </a:p>
          <a:p>
            <a:r>
              <a:rPr lang="nl-NL" sz="2000" dirty="0" smtClean="0">
                <a:cs typeface="Akkurat"/>
              </a:rPr>
              <a:t>Eventueel materiaal voor vulling (liever niet kopen)</a:t>
            </a:r>
          </a:p>
          <a:p>
            <a:r>
              <a:rPr lang="nl-NL" sz="2000" dirty="0" smtClean="0">
                <a:cs typeface="Akkurat"/>
              </a:rPr>
              <a:t>Schommelstoel (€ 1143,-)</a:t>
            </a:r>
            <a:endParaRPr lang="nl-NL" sz="2000" dirty="0">
              <a:cs typeface="Akkurat"/>
            </a:endParaRPr>
          </a:p>
        </p:txBody>
      </p:sp>
    </p:spTree>
    <p:extLst>
      <p:ext uri="{BB962C8B-B14F-4D97-AF65-F5344CB8AC3E}">
        <p14:creationId xmlns:p14="http://schemas.microsoft.com/office/powerpoint/2010/main" val="30627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ditie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Helderheid.thmx</Template>
  <TotalTime>3510</TotalTime>
  <Words>235</Words>
  <Application>Microsoft Office PowerPoint</Application>
  <PresentationFormat>Diavoorstelling (16:10)</PresentationFormat>
  <Paragraphs>39</Paragraphs>
  <Slides>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Akkurat</vt:lpstr>
      <vt:lpstr>Arial</vt:lpstr>
      <vt:lpstr>Calibri</vt:lpstr>
      <vt:lpstr>Century Gothic</vt:lpstr>
      <vt:lpstr>Wingdings</vt:lpstr>
      <vt:lpstr>Clarity</vt:lpstr>
      <vt:lpstr>BloteVoeten pad</vt:lpstr>
      <vt:lpstr>Wat?</vt:lpstr>
      <vt:lpstr>En…..</vt:lpstr>
      <vt:lpstr>Waar?</vt:lpstr>
      <vt:lpstr>Uitvoering?</vt:lpstr>
      <vt:lpstr>Benodigde werkzaamheden/kosten?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Bram van den Nouweland</dc:creator>
  <cp:lastModifiedBy>Joppe</cp:lastModifiedBy>
  <cp:revision>285</cp:revision>
  <cp:lastPrinted>2016-11-11T22:23:10Z</cp:lastPrinted>
  <dcterms:created xsi:type="dcterms:W3CDTF">2015-09-06T19:45:40Z</dcterms:created>
  <dcterms:modified xsi:type="dcterms:W3CDTF">2018-01-08T17:10:52Z</dcterms:modified>
</cp:coreProperties>
</file>